
<file path=[Content_Types].xml><?xml version="1.0" encoding="utf-8"?>
<Types xmlns="http://schemas.openxmlformats.org/package/2006/content-types">
  <Default Extension="gif" ContentType="image/gif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59" r:id="rId6"/>
    <p:sldId id="260" r:id="rId7"/>
    <p:sldId id="262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70" r:id="rId16"/>
    <p:sldId id="268" r:id="rId17"/>
    <p:sldId id="281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510298"/>
            <a:ext cx="6771405" cy="2240357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1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11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" fill="hold">
                          <p:stCondLst>
                            <p:cond delay="0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1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">
            <a:hlinkClick r:id="" action="ppaction://media"/>
            <a:extLst>
              <a:ext uri="{FF2B5EF4-FFF2-40B4-BE49-F238E27FC236}">
                <a16:creationId xmlns:a16="http://schemas.microsoft.com/office/drawing/2014/main" id="{E76DAB12-BEC8-4D6F-86B2-272C56B669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B994041-218A-4D8A-836E-AB4FE7AF4541}"/>
              </a:ext>
            </a:extLst>
          </p:cNvPr>
          <p:cNvSpPr txBox="1"/>
          <p:nvPr/>
        </p:nvSpPr>
        <p:spPr>
          <a:xfrm>
            <a:off x="522200" y="451125"/>
            <a:ext cx="6054863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Resolvendo um BO</a:t>
            </a:r>
          </a:p>
        </p:txBody>
      </p:sp>
    </p:spTree>
    <p:extLst>
      <p:ext uri="{BB962C8B-B14F-4D97-AF65-F5344CB8AC3E}">
        <p14:creationId xmlns:p14="http://schemas.microsoft.com/office/powerpoint/2010/main" val="32097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miliar">
            <a:hlinkClick r:id="" action="ppaction://media"/>
            <a:extLst>
              <a:ext uri="{FF2B5EF4-FFF2-40B4-BE49-F238E27FC236}">
                <a16:creationId xmlns:a16="http://schemas.microsoft.com/office/drawing/2014/main" id="{2998A920-5B85-4594-940F-2163EC025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5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pressão">
            <a:hlinkClick r:id="" action="ppaction://media"/>
            <a:extLst>
              <a:ext uri="{FF2B5EF4-FFF2-40B4-BE49-F238E27FC236}">
                <a16:creationId xmlns:a16="http://schemas.microsoft.com/office/drawing/2014/main" id="{7CE83F82-B4DB-4046-B9D1-A861FEE1B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79754" y="4663152"/>
            <a:ext cx="3991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serve?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Onde eu encontro?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449150-25CB-4C7D-A909-B5AEB093F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79" y="2270002"/>
            <a:ext cx="3064441" cy="22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4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bstração">
            <a:hlinkClick r:id="" action="ppaction://media"/>
            <a:extLst>
              <a:ext uri="{FF2B5EF4-FFF2-40B4-BE49-F238E27FC236}">
                <a16:creationId xmlns:a16="http://schemas.microsoft.com/office/drawing/2014/main" id="{175F42E9-E3E6-47D1-80D7-CDE4F6362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3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3371850" y="800101"/>
            <a:ext cx="5187505" cy="44719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462626" y="5599696"/>
            <a:ext cx="300595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REALIDADE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1110" y="4518070"/>
            <a:ext cx="376898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Sistema de Numeração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260119" y="2274422"/>
            <a:ext cx="1410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030088" y="3396246"/>
            <a:ext cx="187102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Aritmética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268615" y="4518070"/>
            <a:ext cx="2161169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Quantidades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268615" y="3396246"/>
            <a:ext cx="17844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268615" y="2274422"/>
            <a:ext cx="188064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Expressões</a:t>
            </a:r>
          </a:p>
        </p:txBody>
      </p:sp>
      <p:sp>
        <p:nvSpPr>
          <p:cNvPr id="10" name="Elipse 9"/>
          <p:cNvSpPr/>
          <p:nvPr/>
        </p:nvSpPr>
        <p:spPr>
          <a:xfrm>
            <a:off x="2174610" y="5681584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05029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30311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3855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159137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370556" y="4518070"/>
            <a:ext cx="110158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2        3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333034" y="3413093"/>
            <a:ext cx="11817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+   3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28473" y="2249579"/>
            <a:ext cx="108074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34405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 animBg="1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ônus">
            <a:hlinkClick r:id="" action="ppaction://media"/>
            <a:extLst>
              <a:ext uri="{FF2B5EF4-FFF2-40B4-BE49-F238E27FC236}">
                <a16:creationId xmlns:a16="http://schemas.microsoft.com/office/drawing/2014/main" id="{01EA29D1-9FC8-4528-9A4A-82D73CA60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B994041-218A-4D8A-836E-AB4FE7AF4541}"/>
              </a:ext>
            </a:extLst>
          </p:cNvPr>
          <p:cNvSpPr txBox="1"/>
          <p:nvPr/>
        </p:nvSpPr>
        <p:spPr>
          <a:xfrm>
            <a:off x="571152" y="470789"/>
            <a:ext cx="2063385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Bônus</a:t>
            </a:r>
          </a:p>
        </p:txBody>
      </p:sp>
    </p:spTree>
    <p:extLst>
      <p:ext uri="{BB962C8B-B14F-4D97-AF65-F5344CB8AC3E}">
        <p14:creationId xmlns:p14="http://schemas.microsoft.com/office/powerpoint/2010/main" val="112757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tro_Trim">
            <a:hlinkClick r:id="" action="ppaction://media"/>
            <a:extLst>
              <a:ext uri="{FF2B5EF4-FFF2-40B4-BE49-F238E27FC236}">
                <a16:creationId xmlns:a16="http://schemas.microsoft.com/office/drawing/2014/main" id="{59163DEF-585A-431E-9E7D-28AA23215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7075" y="-1643052"/>
            <a:ext cx="5762624" cy="102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ítulo">
            <a:hlinkClick r:id="" action="ppaction://media"/>
            <a:extLst>
              <a:ext uri="{FF2B5EF4-FFF2-40B4-BE49-F238E27FC236}">
                <a16:creationId xmlns:a16="http://schemas.microsoft.com/office/drawing/2014/main" id="{E259CE16-E12A-4BF0-9717-5E094254B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957925" y="2828835"/>
            <a:ext cx="8355172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Estrutura das Aulas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úmero">
            <a:hlinkClick r:id="" action="ppaction://media"/>
            <a:extLst>
              <a:ext uri="{FF2B5EF4-FFF2-40B4-BE49-F238E27FC236}">
                <a16:creationId xmlns:a16="http://schemas.microsoft.com/office/drawing/2014/main" id="{6A69A11F-E7B2-4E3F-912D-BB2F9331B1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579754" y="4663152"/>
            <a:ext cx="3991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serve?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Onde eu encontro?</a:t>
            </a:r>
          </a:p>
        </p:txBody>
      </p:sp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79754" y="4663152"/>
            <a:ext cx="3991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serve?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Onde eu encontro?</a:t>
            </a:r>
          </a:p>
        </p:txBody>
      </p:sp>
      <p:sp>
        <p:nvSpPr>
          <p:cNvPr id="3" name="Retângulo 2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70" y="2461859"/>
            <a:ext cx="1934281" cy="19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osé">
            <a:hlinkClick r:id="" action="ppaction://media"/>
            <a:extLst>
              <a:ext uri="{FF2B5EF4-FFF2-40B4-BE49-F238E27FC236}">
                <a16:creationId xmlns:a16="http://schemas.microsoft.com/office/drawing/2014/main" id="{CF47D755-6718-4665-8242-42ECFE727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io">
            <a:hlinkClick r:id="" action="ppaction://media"/>
            <a:extLst>
              <a:ext uri="{FF2B5EF4-FFF2-40B4-BE49-F238E27FC236}">
                <a16:creationId xmlns:a16="http://schemas.microsoft.com/office/drawing/2014/main" id="{7ED9DD18-E97D-4EFF-AD8B-4EC9DD8965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0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çãs">
            <a:hlinkClick r:id="" action="ppaction://media"/>
            <a:extLst>
              <a:ext uri="{FF2B5EF4-FFF2-40B4-BE49-F238E27FC236}">
                <a16:creationId xmlns:a16="http://schemas.microsoft.com/office/drawing/2014/main" id="{3F038FA8-A378-473D-94FF-518F0F03F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99</Words>
  <Application>Microsoft Office PowerPoint</Application>
  <PresentationFormat>Widescreen</PresentationFormat>
  <Paragraphs>38</Paragraphs>
  <Slides>17</Slides>
  <Notes>0</Notes>
  <HiddenSlides>0</HiddenSlides>
  <MMClips>14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30</cp:revision>
  <dcterms:created xsi:type="dcterms:W3CDTF">2020-08-26T17:24:15Z</dcterms:created>
  <dcterms:modified xsi:type="dcterms:W3CDTF">2021-03-29T05:30:08Z</dcterms:modified>
</cp:coreProperties>
</file>